
<file path=[Content_Types].xml><?xml version="1.0" encoding="utf-8"?>
<Types xmlns="http://schemas.openxmlformats.org/package/2006/content-types">
  <Default Extension="fntdata" ContentType="application/x-fontdata"/>
  <Default Extension="jpeg" ContentType="image/jpeg"/>
  <Default Extension="jp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changesInfos/changesInfo1.xml" ContentType="application/vnd.ms-powerpoint.changesinfo+xml"/>
  <Override PartName="/docProps/core.xml" ContentType="application/vnd.openxmlformats-package.core-properties+xml"/>
  <Override PartName="/docProps/app.xml" ContentType="application/vnd.openxmlformats-officedocument.extended-properties+xml"/>
  <Override PartName="/docMetadata/LabelInfo.xml" ContentType="application/vnd.ms-office.classificationlabel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microsoft.com/office/2020/02/relationships/classificationlabels" Target="docMetadata/LabelInfo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embedTrueTypeFonts="1">
  <p:sldMasterIdLst>
    <p:sldMasterId id="2147483648" r:id="rId1"/>
  </p:sldMasterIdLst>
  <p:sldIdLst>
    <p:sldId id="256" r:id="rId2"/>
  </p:sldIdLst>
  <p:sldSz cx="10799763" cy="10799763"/>
  <p:notesSz cx="6858000" cy="9144000"/>
  <p:embeddedFontLst>
    <p:embeddedFont>
      <p:font typeface="Montserrat" panose="00000500000000000000" pitchFamily="2" charset="0"/>
      <p:regular r:id="rId3"/>
      <p:bold r:id="rId4"/>
      <p:italic r:id="rId5"/>
      <p:boldItalic r:id="rId6"/>
    </p:embeddedFont>
  </p:embeddedFontLst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7025" autoAdjust="0"/>
    <p:restoredTop sz="94660"/>
  </p:normalViewPr>
  <p:slideViewPr>
    <p:cSldViewPr snapToGrid="0">
      <p:cViewPr varScale="1">
        <p:scale>
          <a:sx n="72" d="100"/>
          <a:sy n="72" d="100"/>
        </p:scale>
        <p:origin x="2268" y="60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viewProps" Target="viewProps.xml"/><Relationship Id="rId3" Type="http://schemas.openxmlformats.org/officeDocument/2006/relationships/font" Target="fonts/font1.fntdata"/><Relationship Id="rId7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font" Target="fonts/font4.fntdata"/><Relationship Id="rId11" Type="http://schemas.microsoft.com/office/2016/11/relationships/changesInfo" Target="changesInfos/changesInfo1.xml"/><Relationship Id="rId5" Type="http://schemas.openxmlformats.org/officeDocument/2006/relationships/font" Target="fonts/font3.fntdata"/><Relationship Id="rId10" Type="http://schemas.openxmlformats.org/officeDocument/2006/relationships/tableStyles" Target="tableStyles.xml"/><Relationship Id="rId4" Type="http://schemas.openxmlformats.org/officeDocument/2006/relationships/font" Target="fonts/font2.fntdata"/><Relationship Id="rId9" Type="http://schemas.openxmlformats.org/officeDocument/2006/relationships/theme" Target="theme/theme1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John Feist" userId="cebfb2d7-4578-41ef-818a-49e40cd023c3" providerId="ADAL" clId="{CB0BD745-2AEA-4793-9E29-7B27C3B0A459}"/>
    <pc:docChg chg="delSld">
      <pc:chgData name="John Feist" userId="cebfb2d7-4578-41ef-818a-49e40cd023c3" providerId="ADAL" clId="{CB0BD745-2AEA-4793-9E29-7B27C3B0A459}" dt="2025-05-26T07:10:32.947" v="0" actId="2696"/>
      <pc:docMkLst>
        <pc:docMk/>
      </pc:docMkLst>
      <pc:sldChg chg="del">
        <pc:chgData name="John Feist" userId="cebfb2d7-4578-41ef-818a-49e40cd023c3" providerId="ADAL" clId="{CB0BD745-2AEA-4793-9E29-7B27C3B0A459}" dt="2025-05-26T07:10:32.947" v="0" actId="2696"/>
        <pc:sldMkLst>
          <pc:docMk/>
          <pc:sldMk cId="3897600383" sldId="257"/>
        </pc:sldMkLst>
      </pc:sldChg>
    </pc:docChg>
  </pc:docChgLst>
</pc:chgInfo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349971" y="1767462"/>
            <a:ext cx="8099822" cy="3759917"/>
          </a:xfrm>
        </p:spPr>
        <p:txBody>
          <a:bodyPr anchor="b"/>
          <a:lstStyle>
            <a:lvl1pPr algn="ctr">
              <a:defRPr sz="5315"/>
            </a:lvl1pPr>
          </a:lstStyle>
          <a:p>
            <a:r>
              <a:rPr lang="en-US"/>
              <a:t>Click to edit Master title style</a:t>
            </a:r>
            <a:endParaRPr lang="en-AU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49971" y="5672376"/>
            <a:ext cx="8099822" cy="2607442"/>
          </a:xfrm>
        </p:spPr>
        <p:txBody>
          <a:bodyPr/>
          <a:lstStyle>
            <a:lvl1pPr marL="0" indent="0" algn="ctr">
              <a:buNone/>
              <a:defRPr sz="2126"/>
            </a:lvl1pPr>
            <a:lvl2pPr marL="404988" indent="0" algn="ctr">
              <a:buNone/>
              <a:defRPr sz="1772"/>
            </a:lvl2pPr>
            <a:lvl3pPr marL="809976" indent="0" algn="ctr">
              <a:buNone/>
              <a:defRPr sz="1594"/>
            </a:lvl3pPr>
            <a:lvl4pPr marL="1214963" indent="0" algn="ctr">
              <a:buNone/>
              <a:defRPr sz="1417"/>
            </a:lvl4pPr>
            <a:lvl5pPr marL="1619951" indent="0" algn="ctr">
              <a:buNone/>
              <a:defRPr sz="1417"/>
            </a:lvl5pPr>
            <a:lvl6pPr marL="2024939" indent="0" algn="ctr">
              <a:buNone/>
              <a:defRPr sz="1417"/>
            </a:lvl6pPr>
            <a:lvl7pPr marL="2429927" indent="0" algn="ctr">
              <a:buNone/>
              <a:defRPr sz="1417"/>
            </a:lvl7pPr>
            <a:lvl8pPr marL="2834914" indent="0" algn="ctr">
              <a:buNone/>
              <a:defRPr sz="1417"/>
            </a:lvl8pPr>
            <a:lvl9pPr marL="3239902" indent="0" algn="ctr">
              <a:buNone/>
              <a:defRPr sz="1417"/>
            </a:lvl9pPr>
          </a:lstStyle>
          <a:p>
            <a:r>
              <a:rPr lang="en-US"/>
              <a:t>Click to edit Master subtitle style</a:t>
            </a:r>
            <a:endParaRPr lang="en-AU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D50B88A-4449-431A-B20C-28957D4E73EF}" type="datetimeFigureOut">
              <a:rPr lang="en-AU" smtClean="0"/>
              <a:t>26/05/2025</a:t>
            </a:fld>
            <a:endParaRPr lang="en-A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A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F199DD-7253-493F-B426-85497A1ECD12}" type="slidenum">
              <a:rPr lang="en-AU" smtClean="0"/>
              <a:t>‹#›</a:t>
            </a:fld>
            <a:endParaRPr lang="en-AU"/>
          </a:p>
        </p:txBody>
      </p:sp>
    </p:spTree>
    <p:extLst>
      <p:ext uri="{BB962C8B-B14F-4D97-AF65-F5344CB8AC3E}">
        <p14:creationId xmlns:p14="http://schemas.microsoft.com/office/powerpoint/2010/main" val="188711150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AU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AU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D50B88A-4449-431A-B20C-28957D4E73EF}" type="datetimeFigureOut">
              <a:rPr lang="en-AU" smtClean="0"/>
              <a:t>26/05/2025</a:t>
            </a:fld>
            <a:endParaRPr lang="en-A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A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F199DD-7253-493F-B426-85497A1ECD12}" type="slidenum">
              <a:rPr lang="en-AU" smtClean="0"/>
              <a:t>‹#›</a:t>
            </a:fld>
            <a:endParaRPr lang="en-AU"/>
          </a:p>
        </p:txBody>
      </p:sp>
    </p:spTree>
    <p:extLst>
      <p:ext uri="{BB962C8B-B14F-4D97-AF65-F5344CB8AC3E}">
        <p14:creationId xmlns:p14="http://schemas.microsoft.com/office/powerpoint/2010/main" val="370514210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36859" y="2692442"/>
            <a:ext cx="9314796" cy="4492401"/>
          </a:xfrm>
        </p:spPr>
        <p:txBody>
          <a:bodyPr anchor="b"/>
          <a:lstStyle>
            <a:lvl1pPr>
              <a:defRPr sz="5315"/>
            </a:lvl1pPr>
          </a:lstStyle>
          <a:p>
            <a:r>
              <a:rPr lang="en-US"/>
              <a:t>Click to edit Master title style</a:t>
            </a:r>
            <a:endParaRPr lang="en-AU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36859" y="7227343"/>
            <a:ext cx="9314796" cy="2362447"/>
          </a:xfrm>
        </p:spPr>
        <p:txBody>
          <a:bodyPr/>
          <a:lstStyle>
            <a:lvl1pPr marL="0" indent="0">
              <a:buNone/>
              <a:defRPr sz="2126">
                <a:solidFill>
                  <a:schemeClr val="tx1">
                    <a:tint val="75000"/>
                  </a:schemeClr>
                </a:solidFill>
              </a:defRPr>
            </a:lvl1pPr>
            <a:lvl2pPr marL="404988" indent="0">
              <a:buNone/>
              <a:defRPr sz="1772">
                <a:solidFill>
                  <a:schemeClr val="tx1">
                    <a:tint val="75000"/>
                  </a:schemeClr>
                </a:solidFill>
              </a:defRPr>
            </a:lvl2pPr>
            <a:lvl3pPr marL="809976" indent="0">
              <a:buNone/>
              <a:defRPr sz="1594">
                <a:solidFill>
                  <a:schemeClr val="tx1">
                    <a:tint val="75000"/>
                  </a:schemeClr>
                </a:solidFill>
              </a:defRPr>
            </a:lvl3pPr>
            <a:lvl4pPr marL="1214963" indent="0">
              <a:buNone/>
              <a:defRPr sz="1417">
                <a:solidFill>
                  <a:schemeClr val="tx1">
                    <a:tint val="75000"/>
                  </a:schemeClr>
                </a:solidFill>
              </a:defRPr>
            </a:lvl4pPr>
            <a:lvl5pPr marL="1619951" indent="0">
              <a:buNone/>
              <a:defRPr sz="1417">
                <a:solidFill>
                  <a:schemeClr val="tx1">
                    <a:tint val="75000"/>
                  </a:schemeClr>
                </a:solidFill>
              </a:defRPr>
            </a:lvl5pPr>
            <a:lvl6pPr marL="2024939" indent="0">
              <a:buNone/>
              <a:defRPr sz="1417">
                <a:solidFill>
                  <a:schemeClr val="tx1">
                    <a:tint val="75000"/>
                  </a:schemeClr>
                </a:solidFill>
              </a:defRPr>
            </a:lvl6pPr>
            <a:lvl7pPr marL="2429927" indent="0">
              <a:buNone/>
              <a:defRPr sz="1417">
                <a:solidFill>
                  <a:schemeClr val="tx1">
                    <a:tint val="75000"/>
                  </a:schemeClr>
                </a:solidFill>
              </a:defRPr>
            </a:lvl7pPr>
            <a:lvl8pPr marL="2834914" indent="0">
              <a:buNone/>
              <a:defRPr sz="1417">
                <a:solidFill>
                  <a:schemeClr val="tx1">
                    <a:tint val="75000"/>
                  </a:schemeClr>
                </a:solidFill>
              </a:defRPr>
            </a:lvl8pPr>
            <a:lvl9pPr marL="3239902" indent="0">
              <a:buNone/>
              <a:defRPr sz="1417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D50B88A-4449-431A-B20C-28957D4E73EF}" type="datetimeFigureOut">
              <a:rPr lang="en-AU" smtClean="0"/>
              <a:t>26/05/2025</a:t>
            </a:fld>
            <a:endParaRPr lang="en-A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A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F199DD-7253-493F-B426-85497A1ECD12}" type="slidenum">
              <a:rPr lang="en-AU" smtClean="0"/>
              <a:t>‹#›</a:t>
            </a:fld>
            <a:endParaRPr lang="en-AU"/>
          </a:p>
        </p:txBody>
      </p:sp>
    </p:spTree>
    <p:extLst>
      <p:ext uri="{BB962C8B-B14F-4D97-AF65-F5344CB8AC3E}">
        <p14:creationId xmlns:p14="http://schemas.microsoft.com/office/powerpoint/2010/main" val="157766819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AU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742484" y="2874937"/>
            <a:ext cx="4589899" cy="685235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AU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467380" y="2874937"/>
            <a:ext cx="4589899" cy="685235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AU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D50B88A-4449-431A-B20C-28957D4E73EF}" type="datetimeFigureOut">
              <a:rPr lang="en-AU" smtClean="0"/>
              <a:t>26/05/2025</a:t>
            </a:fld>
            <a:endParaRPr lang="en-A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A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F199DD-7253-493F-B426-85497A1ECD12}" type="slidenum">
              <a:rPr lang="en-AU" smtClean="0"/>
              <a:t>‹#›</a:t>
            </a:fld>
            <a:endParaRPr lang="en-AU"/>
          </a:p>
        </p:txBody>
      </p:sp>
    </p:spTree>
    <p:extLst>
      <p:ext uri="{BB962C8B-B14F-4D97-AF65-F5344CB8AC3E}">
        <p14:creationId xmlns:p14="http://schemas.microsoft.com/office/powerpoint/2010/main" val="163768883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43890" y="574988"/>
            <a:ext cx="9314796" cy="2087455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AU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43891" y="2647443"/>
            <a:ext cx="4568806" cy="1297471"/>
          </a:xfrm>
        </p:spPr>
        <p:txBody>
          <a:bodyPr anchor="b"/>
          <a:lstStyle>
            <a:lvl1pPr marL="0" indent="0">
              <a:buNone/>
              <a:defRPr sz="2126" b="1"/>
            </a:lvl1pPr>
            <a:lvl2pPr marL="404988" indent="0">
              <a:buNone/>
              <a:defRPr sz="1772" b="1"/>
            </a:lvl2pPr>
            <a:lvl3pPr marL="809976" indent="0">
              <a:buNone/>
              <a:defRPr sz="1594" b="1"/>
            </a:lvl3pPr>
            <a:lvl4pPr marL="1214963" indent="0">
              <a:buNone/>
              <a:defRPr sz="1417" b="1"/>
            </a:lvl4pPr>
            <a:lvl5pPr marL="1619951" indent="0">
              <a:buNone/>
              <a:defRPr sz="1417" b="1"/>
            </a:lvl5pPr>
            <a:lvl6pPr marL="2024939" indent="0">
              <a:buNone/>
              <a:defRPr sz="1417" b="1"/>
            </a:lvl6pPr>
            <a:lvl7pPr marL="2429927" indent="0">
              <a:buNone/>
              <a:defRPr sz="1417" b="1"/>
            </a:lvl7pPr>
            <a:lvl8pPr marL="2834914" indent="0">
              <a:buNone/>
              <a:defRPr sz="1417" b="1"/>
            </a:lvl8pPr>
            <a:lvl9pPr marL="3239902" indent="0">
              <a:buNone/>
              <a:defRPr sz="1417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743891" y="3944914"/>
            <a:ext cx="4568806" cy="580237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AU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467380" y="2647443"/>
            <a:ext cx="4591306" cy="1297471"/>
          </a:xfrm>
        </p:spPr>
        <p:txBody>
          <a:bodyPr anchor="b"/>
          <a:lstStyle>
            <a:lvl1pPr marL="0" indent="0">
              <a:buNone/>
              <a:defRPr sz="2126" b="1"/>
            </a:lvl1pPr>
            <a:lvl2pPr marL="404988" indent="0">
              <a:buNone/>
              <a:defRPr sz="1772" b="1"/>
            </a:lvl2pPr>
            <a:lvl3pPr marL="809976" indent="0">
              <a:buNone/>
              <a:defRPr sz="1594" b="1"/>
            </a:lvl3pPr>
            <a:lvl4pPr marL="1214963" indent="0">
              <a:buNone/>
              <a:defRPr sz="1417" b="1"/>
            </a:lvl4pPr>
            <a:lvl5pPr marL="1619951" indent="0">
              <a:buNone/>
              <a:defRPr sz="1417" b="1"/>
            </a:lvl5pPr>
            <a:lvl6pPr marL="2024939" indent="0">
              <a:buNone/>
              <a:defRPr sz="1417" b="1"/>
            </a:lvl6pPr>
            <a:lvl7pPr marL="2429927" indent="0">
              <a:buNone/>
              <a:defRPr sz="1417" b="1"/>
            </a:lvl7pPr>
            <a:lvl8pPr marL="2834914" indent="0">
              <a:buNone/>
              <a:defRPr sz="1417" b="1"/>
            </a:lvl8pPr>
            <a:lvl9pPr marL="3239902" indent="0">
              <a:buNone/>
              <a:defRPr sz="1417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467380" y="3944914"/>
            <a:ext cx="4591306" cy="580237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AU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D50B88A-4449-431A-B20C-28957D4E73EF}" type="datetimeFigureOut">
              <a:rPr lang="en-AU" smtClean="0"/>
              <a:t>26/05/2025</a:t>
            </a:fld>
            <a:endParaRPr lang="en-AU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AU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F199DD-7253-493F-B426-85497A1ECD12}" type="slidenum">
              <a:rPr lang="en-AU" smtClean="0"/>
              <a:t>‹#›</a:t>
            </a:fld>
            <a:endParaRPr lang="en-AU"/>
          </a:p>
        </p:txBody>
      </p:sp>
    </p:spTree>
    <p:extLst>
      <p:ext uri="{BB962C8B-B14F-4D97-AF65-F5344CB8AC3E}">
        <p14:creationId xmlns:p14="http://schemas.microsoft.com/office/powerpoint/2010/main" val="230468516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AU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D50B88A-4449-431A-B20C-28957D4E73EF}" type="datetimeFigureOut">
              <a:rPr lang="en-AU" smtClean="0"/>
              <a:t>26/05/2025</a:t>
            </a:fld>
            <a:endParaRPr lang="en-AU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AU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F199DD-7253-493F-B426-85497A1ECD12}" type="slidenum">
              <a:rPr lang="en-AU" smtClean="0"/>
              <a:t>‹#›</a:t>
            </a:fld>
            <a:endParaRPr lang="en-AU"/>
          </a:p>
        </p:txBody>
      </p:sp>
    </p:spTree>
    <p:extLst>
      <p:ext uri="{BB962C8B-B14F-4D97-AF65-F5344CB8AC3E}">
        <p14:creationId xmlns:p14="http://schemas.microsoft.com/office/powerpoint/2010/main" val="160426476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D50B88A-4449-431A-B20C-28957D4E73EF}" type="datetimeFigureOut">
              <a:rPr lang="en-AU" smtClean="0"/>
              <a:t>26/05/2025</a:t>
            </a:fld>
            <a:endParaRPr lang="en-AU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AU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F199DD-7253-493F-B426-85497A1ECD12}" type="slidenum">
              <a:rPr lang="en-AU" smtClean="0"/>
              <a:t>‹#›</a:t>
            </a:fld>
            <a:endParaRPr lang="en-AU"/>
          </a:p>
        </p:txBody>
      </p:sp>
    </p:spTree>
    <p:extLst>
      <p:ext uri="{BB962C8B-B14F-4D97-AF65-F5344CB8AC3E}">
        <p14:creationId xmlns:p14="http://schemas.microsoft.com/office/powerpoint/2010/main" val="262231342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43891" y="719984"/>
            <a:ext cx="3483204" cy="2519945"/>
          </a:xfrm>
        </p:spPr>
        <p:txBody>
          <a:bodyPr anchor="b"/>
          <a:lstStyle>
            <a:lvl1pPr>
              <a:defRPr sz="2835"/>
            </a:lvl1pPr>
          </a:lstStyle>
          <a:p>
            <a:r>
              <a:rPr lang="en-US"/>
              <a:t>Click to edit Master title style</a:t>
            </a:r>
            <a:endParaRPr lang="en-AU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91306" y="1554966"/>
            <a:ext cx="5467380" cy="7674832"/>
          </a:xfrm>
        </p:spPr>
        <p:txBody>
          <a:bodyPr/>
          <a:lstStyle>
            <a:lvl1pPr>
              <a:defRPr sz="2835"/>
            </a:lvl1pPr>
            <a:lvl2pPr>
              <a:defRPr sz="2480"/>
            </a:lvl2pPr>
            <a:lvl3pPr>
              <a:defRPr sz="2126"/>
            </a:lvl3pPr>
            <a:lvl4pPr>
              <a:defRPr sz="1772"/>
            </a:lvl4pPr>
            <a:lvl5pPr>
              <a:defRPr sz="1772"/>
            </a:lvl5pPr>
            <a:lvl6pPr>
              <a:defRPr sz="1772"/>
            </a:lvl6pPr>
            <a:lvl7pPr>
              <a:defRPr sz="1772"/>
            </a:lvl7pPr>
            <a:lvl8pPr>
              <a:defRPr sz="1772"/>
            </a:lvl8pPr>
            <a:lvl9pPr>
              <a:defRPr sz="1772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AU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743891" y="3239929"/>
            <a:ext cx="3483204" cy="6002369"/>
          </a:xfrm>
        </p:spPr>
        <p:txBody>
          <a:bodyPr/>
          <a:lstStyle>
            <a:lvl1pPr marL="0" indent="0">
              <a:buNone/>
              <a:defRPr sz="1417"/>
            </a:lvl1pPr>
            <a:lvl2pPr marL="404988" indent="0">
              <a:buNone/>
              <a:defRPr sz="1240"/>
            </a:lvl2pPr>
            <a:lvl3pPr marL="809976" indent="0">
              <a:buNone/>
              <a:defRPr sz="1063"/>
            </a:lvl3pPr>
            <a:lvl4pPr marL="1214963" indent="0">
              <a:buNone/>
              <a:defRPr sz="886"/>
            </a:lvl4pPr>
            <a:lvl5pPr marL="1619951" indent="0">
              <a:buNone/>
              <a:defRPr sz="886"/>
            </a:lvl5pPr>
            <a:lvl6pPr marL="2024939" indent="0">
              <a:buNone/>
              <a:defRPr sz="886"/>
            </a:lvl6pPr>
            <a:lvl7pPr marL="2429927" indent="0">
              <a:buNone/>
              <a:defRPr sz="886"/>
            </a:lvl7pPr>
            <a:lvl8pPr marL="2834914" indent="0">
              <a:buNone/>
              <a:defRPr sz="886"/>
            </a:lvl8pPr>
            <a:lvl9pPr marL="3239902" indent="0">
              <a:buNone/>
              <a:defRPr sz="886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D50B88A-4449-431A-B20C-28957D4E73EF}" type="datetimeFigureOut">
              <a:rPr lang="en-AU" smtClean="0"/>
              <a:t>26/05/2025</a:t>
            </a:fld>
            <a:endParaRPr lang="en-A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A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F199DD-7253-493F-B426-85497A1ECD12}" type="slidenum">
              <a:rPr lang="en-AU" smtClean="0"/>
              <a:t>‹#›</a:t>
            </a:fld>
            <a:endParaRPr lang="en-AU"/>
          </a:p>
        </p:txBody>
      </p:sp>
    </p:spTree>
    <p:extLst>
      <p:ext uri="{BB962C8B-B14F-4D97-AF65-F5344CB8AC3E}">
        <p14:creationId xmlns:p14="http://schemas.microsoft.com/office/powerpoint/2010/main" val="109386891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43891" y="719984"/>
            <a:ext cx="3483204" cy="2519945"/>
          </a:xfrm>
        </p:spPr>
        <p:txBody>
          <a:bodyPr anchor="b"/>
          <a:lstStyle>
            <a:lvl1pPr>
              <a:defRPr sz="2835"/>
            </a:lvl1pPr>
          </a:lstStyle>
          <a:p>
            <a:r>
              <a:rPr lang="en-US"/>
              <a:t>Click to edit Master title style</a:t>
            </a:r>
            <a:endParaRPr lang="en-AU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4591306" y="1554966"/>
            <a:ext cx="5467380" cy="7674832"/>
          </a:xfrm>
        </p:spPr>
        <p:txBody>
          <a:bodyPr/>
          <a:lstStyle>
            <a:lvl1pPr marL="0" indent="0">
              <a:buNone/>
              <a:defRPr sz="2835"/>
            </a:lvl1pPr>
            <a:lvl2pPr marL="404988" indent="0">
              <a:buNone/>
              <a:defRPr sz="2480"/>
            </a:lvl2pPr>
            <a:lvl3pPr marL="809976" indent="0">
              <a:buNone/>
              <a:defRPr sz="2126"/>
            </a:lvl3pPr>
            <a:lvl4pPr marL="1214963" indent="0">
              <a:buNone/>
              <a:defRPr sz="1772"/>
            </a:lvl4pPr>
            <a:lvl5pPr marL="1619951" indent="0">
              <a:buNone/>
              <a:defRPr sz="1772"/>
            </a:lvl5pPr>
            <a:lvl6pPr marL="2024939" indent="0">
              <a:buNone/>
              <a:defRPr sz="1772"/>
            </a:lvl6pPr>
            <a:lvl7pPr marL="2429927" indent="0">
              <a:buNone/>
              <a:defRPr sz="1772"/>
            </a:lvl7pPr>
            <a:lvl8pPr marL="2834914" indent="0">
              <a:buNone/>
              <a:defRPr sz="1772"/>
            </a:lvl8pPr>
            <a:lvl9pPr marL="3239902" indent="0">
              <a:buNone/>
              <a:defRPr sz="1772"/>
            </a:lvl9pPr>
          </a:lstStyle>
          <a:p>
            <a:r>
              <a:rPr lang="en-US"/>
              <a:t>Click icon to add picture</a:t>
            </a:r>
            <a:endParaRPr lang="en-AU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743891" y="3239929"/>
            <a:ext cx="3483204" cy="6002369"/>
          </a:xfrm>
        </p:spPr>
        <p:txBody>
          <a:bodyPr/>
          <a:lstStyle>
            <a:lvl1pPr marL="0" indent="0">
              <a:buNone/>
              <a:defRPr sz="1417"/>
            </a:lvl1pPr>
            <a:lvl2pPr marL="404988" indent="0">
              <a:buNone/>
              <a:defRPr sz="1240"/>
            </a:lvl2pPr>
            <a:lvl3pPr marL="809976" indent="0">
              <a:buNone/>
              <a:defRPr sz="1063"/>
            </a:lvl3pPr>
            <a:lvl4pPr marL="1214963" indent="0">
              <a:buNone/>
              <a:defRPr sz="886"/>
            </a:lvl4pPr>
            <a:lvl5pPr marL="1619951" indent="0">
              <a:buNone/>
              <a:defRPr sz="886"/>
            </a:lvl5pPr>
            <a:lvl6pPr marL="2024939" indent="0">
              <a:buNone/>
              <a:defRPr sz="886"/>
            </a:lvl6pPr>
            <a:lvl7pPr marL="2429927" indent="0">
              <a:buNone/>
              <a:defRPr sz="886"/>
            </a:lvl7pPr>
            <a:lvl8pPr marL="2834914" indent="0">
              <a:buNone/>
              <a:defRPr sz="886"/>
            </a:lvl8pPr>
            <a:lvl9pPr marL="3239902" indent="0">
              <a:buNone/>
              <a:defRPr sz="886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D50B88A-4449-431A-B20C-28957D4E73EF}" type="datetimeFigureOut">
              <a:rPr lang="en-AU" smtClean="0"/>
              <a:t>26/05/2025</a:t>
            </a:fld>
            <a:endParaRPr lang="en-A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A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F199DD-7253-493F-B426-85497A1ECD12}" type="slidenum">
              <a:rPr lang="en-AU" smtClean="0"/>
              <a:t>‹#›</a:t>
            </a:fld>
            <a:endParaRPr lang="en-AU"/>
          </a:p>
        </p:txBody>
      </p:sp>
    </p:spTree>
    <p:extLst>
      <p:ext uri="{BB962C8B-B14F-4D97-AF65-F5344CB8AC3E}">
        <p14:creationId xmlns:p14="http://schemas.microsoft.com/office/powerpoint/2010/main" val="259601347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AU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AU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D50B88A-4449-431A-B20C-28957D4E73EF}" type="datetimeFigureOut">
              <a:rPr lang="en-AU" smtClean="0"/>
              <a:t>26/05/2025</a:t>
            </a:fld>
            <a:endParaRPr lang="en-A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A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F199DD-7253-493F-B426-85497A1ECD12}" type="slidenum">
              <a:rPr lang="en-AU" smtClean="0"/>
              <a:t>‹#›</a:t>
            </a:fld>
            <a:endParaRPr lang="en-AU"/>
          </a:p>
        </p:txBody>
      </p:sp>
    </p:spTree>
    <p:extLst>
      <p:ext uri="{BB962C8B-B14F-4D97-AF65-F5344CB8AC3E}">
        <p14:creationId xmlns:p14="http://schemas.microsoft.com/office/powerpoint/2010/main" val="162089361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728580" y="574987"/>
            <a:ext cx="2328699" cy="9152300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AU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742484" y="574987"/>
            <a:ext cx="6851100" cy="915230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AU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D50B88A-4449-431A-B20C-28957D4E73EF}" type="datetimeFigureOut">
              <a:rPr lang="en-AU" smtClean="0"/>
              <a:t>26/05/2025</a:t>
            </a:fld>
            <a:endParaRPr lang="en-A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A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EF199DD-7253-493F-B426-85497A1ECD12}" type="slidenum">
              <a:rPr lang="en-AU" smtClean="0"/>
              <a:t>‹#›</a:t>
            </a:fld>
            <a:endParaRPr lang="en-AU"/>
          </a:p>
        </p:txBody>
      </p:sp>
    </p:spTree>
    <p:extLst>
      <p:ext uri="{BB962C8B-B14F-4D97-AF65-F5344CB8AC3E}">
        <p14:creationId xmlns:p14="http://schemas.microsoft.com/office/powerpoint/2010/main" val="308622393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742484" y="574988"/>
            <a:ext cx="9314796" cy="208745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AU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42484" y="2874937"/>
            <a:ext cx="9314796" cy="685235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AU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42484" y="10009781"/>
            <a:ext cx="2429947" cy="574987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63">
                <a:solidFill>
                  <a:schemeClr val="tx1">
                    <a:tint val="7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fld id="{4D50B88A-4449-431A-B20C-28957D4E73EF}" type="datetimeFigureOut">
              <a:rPr lang="en-AU" smtClean="0"/>
              <a:pPr/>
              <a:t>26/05/2025</a:t>
            </a:fld>
            <a:endParaRPr lang="en-A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577422" y="10009781"/>
            <a:ext cx="3644920" cy="574987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063">
                <a:solidFill>
                  <a:schemeClr val="tx1">
                    <a:tint val="7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endParaRPr lang="en-A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7627332" y="10009781"/>
            <a:ext cx="2429947" cy="574987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63">
                <a:solidFill>
                  <a:schemeClr val="tx1">
                    <a:tint val="7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fld id="{AEF199DD-7253-493F-B426-85497A1ECD12}" type="slidenum">
              <a:rPr lang="en-AU" smtClean="0"/>
              <a:pPr/>
              <a:t>‹#›</a:t>
            </a:fld>
            <a:endParaRPr lang="en-AU"/>
          </a:p>
        </p:txBody>
      </p:sp>
    </p:spTree>
    <p:extLst>
      <p:ext uri="{BB962C8B-B14F-4D97-AF65-F5344CB8AC3E}">
        <p14:creationId xmlns:p14="http://schemas.microsoft.com/office/powerpoint/2010/main" val="396178725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809976" rtl="0" eaLnBrk="1" latinLnBrk="0" hangingPunct="1">
        <a:lnSpc>
          <a:spcPct val="90000"/>
        </a:lnSpc>
        <a:spcBef>
          <a:spcPct val="0"/>
        </a:spcBef>
        <a:buNone/>
        <a:defRPr sz="3898" kern="1200">
          <a:solidFill>
            <a:schemeClr val="tx1"/>
          </a:solidFill>
          <a:latin typeface="Arial" panose="020B0604020202020204" pitchFamily="34" charset="0"/>
          <a:ea typeface="+mj-ea"/>
          <a:cs typeface="Arial" panose="020B0604020202020204" pitchFamily="34" charset="0"/>
        </a:defRPr>
      </a:lvl1pPr>
    </p:titleStyle>
    <p:bodyStyle>
      <a:lvl1pPr marL="202494" indent="-202494" algn="l" defTabSz="809976" rtl="0" eaLnBrk="1" latinLnBrk="0" hangingPunct="1">
        <a:lnSpc>
          <a:spcPct val="90000"/>
        </a:lnSpc>
        <a:spcBef>
          <a:spcPts val="886"/>
        </a:spcBef>
        <a:buFont typeface="Arial" panose="020B0604020202020204" pitchFamily="34" charset="0"/>
        <a:buChar char="•"/>
        <a:defRPr sz="2480" kern="1200">
          <a:solidFill>
            <a:schemeClr val="tx1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1pPr>
      <a:lvl2pPr marL="607482" indent="-202494" algn="l" defTabSz="809976" rtl="0" eaLnBrk="1" latinLnBrk="0" hangingPunct="1">
        <a:lnSpc>
          <a:spcPct val="90000"/>
        </a:lnSpc>
        <a:spcBef>
          <a:spcPts val="443"/>
        </a:spcBef>
        <a:buFont typeface="Arial" panose="020B0604020202020204" pitchFamily="34" charset="0"/>
        <a:buChar char="•"/>
        <a:defRPr sz="2126" kern="1200">
          <a:solidFill>
            <a:schemeClr val="tx1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2pPr>
      <a:lvl3pPr marL="1012469" indent="-202494" algn="l" defTabSz="809976" rtl="0" eaLnBrk="1" latinLnBrk="0" hangingPunct="1">
        <a:lnSpc>
          <a:spcPct val="90000"/>
        </a:lnSpc>
        <a:spcBef>
          <a:spcPts val="443"/>
        </a:spcBef>
        <a:buFont typeface="Arial" panose="020B0604020202020204" pitchFamily="34" charset="0"/>
        <a:buChar char="•"/>
        <a:defRPr sz="1772" kern="1200">
          <a:solidFill>
            <a:schemeClr val="tx1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3pPr>
      <a:lvl4pPr marL="1417457" indent="-202494" algn="l" defTabSz="809976" rtl="0" eaLnBrk="1" latinLnBrk="0" hangingPunct="1">
        <a:lnSpc>
          <a:spcPct val="90000"/>
        </a:lnSpc>
        <a:spcBef>
          <a:spcPts val="443"/>
        </a:spcBef>
        <a:buFont typeface="Arial" panose="020B0604020202020204" pitchFamily="34" charset="0"/>
        <a:buChar char="•"/>
        <a:defRPr sz="1594" kern="1200">
          <a:solidFill>
            <a:schemeClr val="tx1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4pPr>
      <a:lvl5pPr marL="1822445" indent="-202494" algn="l" defTabSz="809976" rtl="0" eaLnBrk="1" latinLnBrk="0" hangingPunct="1">
        <a:lnSpc>
          <a:spcPct val="90000"/>
        </a:lnSpc>
        <a:spcBef>
          <a:spcPts val="443"/>
        </a:spcBef>
        <a:buFont typeface="Arial" panose="020B0604020202020204" pitchFamily="34" charset="0"/>
        <a:buChar char="•"/>
        <a:defRPr sz="1594" kern="1200">
          <a:solidFill>
            <a:schemeClr val="tx1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5pPr>
      <a:lvl6pPr marL="2227433" indent="-202494" algn="l" defTabSz="809976" rtl="0" eaLnBrk="1" latinLnBrk="0" hangingPunct="1">
        <a:lnSpc>
          <a:spcPct val="90000"/>
        </a:lnSpc>
        <a:spcBef>
          <a:spcPts val="443"/>
        </a:spcBef>
        <a:buFont typeface="Arial" panose="020B0604020202020204" pitchFamily="34" charset="0"/>
        <a:buChar char="•"/>
        <a:defRPr sz="1594" kern="1200">
          <a:solidFill>
            <a:schemeClr val="tx1"/>
          </a:solidFill>
          <a:latin typeface="+mn-lt"/>
          <a:ea typeface="+mn-ea"/>
          <a:cs typeface="+mn-cs"/>
        </a:defRPr>
      </a:lvl6pPr>
      <a:lvl7pPr marL="2632420" indent="-202494" algn="l" defTabSz="809976" rtl="0" eaLnBrk="1" latinLnBrk="0" hangingPunct="1">
        <a:lnSpc>
          <a:spcPct val="90000"/>
        </a:lnSpc>
        <a:spcBef>
          <a:spcPts val="443"/>
        </a:spcBef>
        <a:buFont typeface="Arial" panose="020B0604020202020204" pitchFamily="34" charset="0"/>
        <a:buChar char="•"/>
        <a:defRPr sz="1594" kern="1200">
          <a:solidFill>
            <a:schemeClr val="tx1"/>
          </a:solidFill>
          <a:latin typeface="+mn-lt"/>
          <a:ea typeface="+mn-ea"/>
          <a:cs typeface="+mn-cs"/>
        </a:defRPr>
      </a:lvl7pPr>
      <a:lvl8pPr marL="3037408" indent="-202494" algn="l" defTabSz="809976" rtl="0" eaLnBrk="1" latinLnBrk="0" hangingPunct="1">
        <a:lnSpc>
          <a:spcPct val="90000"/>
        </a:lnSpc>
        <a:spcBef>
          <a:spcPts val="443"/>
        </a:spcBef>
        <a:buFont typeface="Arial" panose="020B0604020202020204" pitchFamily="34" charset="0"/>
        <a:buChar char="•"/>
        <a:defRPr sz="1594" kern="1200">
          <a:solidFill>
            <a:schemeClr val="tx1"/>
          </a:solidFill>
          <a:latin typeface="+mn-lt"/>
          <a:ea typeface="+mn-ea"/>
          <a:cs typeface="+mn-cs"/>
        </a:defRPr>
      </a:lvl8pPr>
      <a:lvl9pPr marL="3442396" indent="-202494" algn="l" defTabSz="809976" rtl="0" eaLnBrk="1" latinLnBrk="0" hangingPunct="1">
        <a:lnSpc>
          <a:spcPct val="90000"/>
        </a:lnSpc>
        <a:spcBef>
          <a:spcPts val="443"/>
        </a:spcBef>
        <a:buFont typeface="Arial" panose="020B0604020202020204" pitchFamily="34" charset="0"/>
        <a:buChar char="•"/>
        <a:defRPr sz="1594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809976" rtl="0" eaLnBrk="1" latinLnBrk="0" hangingPunct="1">
        <a:defRPr sz="1594" kern="1200">
          <a:solidFill>
            <a:schemeClr val="tx1"/>
          </a:solidFill>
          <a:latin typeface="+mn-lt"/>
          <a:ea typeface="+mn-ea"/>
          <a:cs typeface="+mn-cs"/>
        </a:defRPr>
      </a:lvl1pPr>
      <a:lvl2pPr marL="404988" algn="l" defTabSz="809976" rtl="0" eaLnBrk="1" latinLnBrk="0" hangingPunct="1">
        <a:defRPr sz="1594" kern="1200">
          <a:solidFill>
            <a:schemeClr val="tx1"/>
          </a:solidFill>
          <a:latin typeface="+mn-lt"/>
          <a:ea typeface="+mn-ea"/>
          <a:cs typeface="+mn-cs"/>
        </a:defRPr>
      </a:lvl2pPr>
      <a:lvl3pPr marL="809976" algn="l" defTabSz="809976" rtl="0" eaLnBrk="1" latinLnBrk="0" hangingPunct="1">
        <a:defRPr sz="1594" kern="1200">
          <a:solidFill>
            <a:schemeClr val="tx1"/>
          </a:solidFill>
          <a:latin typeface="+mn-lt"/>
          <a:ea typeface="+mn-ea"/>
          <a:cs typeface="+mn-cs"/>
        </a:defRPr>
      </a:lvl3pPr>
      <a:lvl4pPr marL="1214963" algn="l" defTabSz="809976" rtl="0" eaLnBrk="1" latinLnBrk="0" hangingPunct="1">
        <a:defRPr sz="1594" kern="1200">
          <a:solidFill>
            <a:schemeClr val="tx1"/>
          </a:solidFill>
          <a:latin typeface="+mn-lt"/>
          <a:ea typeface="+mn-ea"/>
          <a:cs typeface="+mn-cs"/>
        </a:defRPr>
      </a:lvl4pPr>
      <a:lvl5pPr marL="1619951" algn="l" defTabSz="809976" rtl="0" eaLnBrk="1" latinLnBrk="0" hangingPunct="1">
        <a:defRPr sz="1594" kern="1200">
          <a:solidFill>
            <a:schemeClr val="tx1"/>
          </a:solidFill>
          <a:latin typeface="+mn-lt"/>
          <a:ea typeface="+mn-ea"/>
          <a:cs typeface="+mn-cs"/>
        </a:defRPr>
      </a:lvl5pPr>
      <a:lvl6pPr marL="2024939" algn="l" defTabSz="809976" rtl="0" eaLnBrk="1" latinLnBrk="0" hangingPunct="1">
        <a:defRPr sz="1594" kern="1200">
          <a:solidFill>
            <a:schemeClr val="tx1"/>
          </a:solidFill>
          <a:latin typeface="+mn-lt"/>
          <a:ea typeface="+mn-ea"/>
          <a:cs typeface="+mn-cs"/>
        </a:defRPr>
      </a:lvl6pPr>
      <a:lvl7pPr marL="2429927" algn="l" defTabSz="809976" rtl="0" eaLnBrk="1" latinLnBrk="0" hangingPunct="1">
        <a:defRPr sz="1594" kern="1200">
          <a:solidFill>
            <a:schemeClr val="tx1"/>
          </a:solidFill>
          <a:latin typeface="+mn-lt"/>
          <a:ea typeface="+mn-ea"/>
          <a:cs typeface="+mn-cs"/>
        </a:defRPr>
      </a:lvl7pPr>
      <a:lvl8pPr marL="2834914" algn="l" defTabSz="809976" rtl="0" eaLnBrk="1" latinLnBrk="0" hangingPunct="1">
        <a:defRPr sz="1594" kern="1200">
          <a:solidFill>
            <a:schemeClr val="tx1"/>
          </a:solidFill>
          <a:latin typeface="+mn-lt"/>
          <a:ea typeface="+mn-ea"/>
          <a:cs typeface="+mn-cs"/>
        </a:defRPr>
      </a:lvl8pPr>
      <a:lvl9pPr marL="3239902" algn="l" defTabSz="809976" rtl="0" eaLnBrk="1" latinLnBrk="0" hangingPunct="1">
        <a:defRPr sz="1594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B0FC94BB-52E7-3AC0-FBC3-06FB5C854ABA}"/>
              </a:ext>
            </a:extLst>
          </p:cNvPr>
          <p:cNvSpPr txBox="1"/>
          <p:nvPr/>
        </p:nvSpPr>
        <p:spPr>
          <a:xfrm>
            <a:off x="1993900" y="6991866"/>
            <a:ext cx="6858000" cy="830997"/>
          </a:xfrm>
          <a:prstGeom prst="rect">
            <a:avLst/>
          </a:prstGeom>
          <a:noFill/>
        </p:spPr>
        <p:txBody>
          <a:bodyPr wrap="square" rtlCol="0" anchor="ctr">
            <a:spAutoFit/>
          </a:bodyPr>
          <a:lstStyle/>
          <a:p>
            <a:pPr algn="ctr"/>
            <a:r>
              <a:rPr lang="en-AU" sz="2400" b="1" dirty="0">
                <a:latin typeface="Montserrat" panose="00000500000000000000" pitchFamily="2" charset="0"/>
              </a:rPr>
              <a:t>Emergency Services</a:t>
            </a:r>
            <a:br>
              <a:rPr lang="en-AU" sz="2400" b="1" dirty="0">
                <a:latin typeface="Montserrat" panose="00000500000000000000" pitchFamily="2" charset="0"/>
              </a:rPr>
            </a:br>
            <a:r>
              <a:rPr lang="en-AU" sz="2400" b="1" dirty="0">
                <a:latin typeface="Montserrat" panose="00000500000000000000" pitchFamily="2" charset="0"/>
              </a:rPr>
              <a:t>Blood Drive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63D83D58-A896-861B-5E09-86E46495B830}"/>
              </a:ext>
            </a:extLst>
          </p:cNvPr>
          <p:cNvSpPr txBox="1"/>
          <p:nvPr/>
        </p:nvSpPr>
        <p:spPr>
          <a:xfrm>
            <a:off x="381000" y="8522732"/>
            <a:ext cx="9880600" cy="461665"/>
          </a:xfrm>
          <a:prstGeom prst="rect">
            <a:avLst/>
          </a:prstGeom>
          <a:noFill/>
        </p:spPr>
        <p:txBody>
          <a:bodyPr wrap="square" rtlCol="0" anchor="ctr">
            <a:spAutoFit/>
          </a:bodyPr>
          <a:lstStyle/>
          <a:p>
            <a:r>
              <a:rPr lang="en-AU" sz="2400" b="1" dirty="0">
                <a:solidFill>
                  <a:schemeClr val="bg1"/>
                </a:solidFill>
                <a:latin typeface="Montserrat" panose="00000500000000000000" pitchFamily="2" charset="0"/>
              </a:rPr>
              <a:t>1 June to 31 August 2025</a:t>
            </a:r>
          </a:p>
        </p:txBody>
      </p:sp>
    </p:spTree>
    <p:extLst>
      <p:ext uri="{BB962C8B-B14F-4D97-AF65-F5344CB8AC3E}">
        <p14:creationId xmlns:p14="http://schemas.microsoft.com/office/powerpoint/2010/main" val="2495586282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Presentation1" id="{FA5E027B-FA88-4665-9C2E-4FED7D11A3CA}" vid="{6DE458D2-388B-4C9C-8DE6-C06018A6EFE0}"/>
    </a:ext>
  </a:extLst>
</a:theme>
</file>

<file path=docMetadata/LabelInfo.xml><?xml version="1.0" encoding="utf-8"?>
<clbl:labelList xmlns:clbl="http://schemas.microsoft.com/office/2020/mipLabelMetadata">
  <clbl:label id="{dd9262fe-586d-4d19-94d3-2a13903414dc}" enabled="1" method="Privileged" siteId="{957b3627-a629-4769-908d-ff92d7d3323d}" removed="0"/>
</clbl:labelList>
</file>

<file path=docProps/app.xml><?xml version="1.0" encoding="utf-8"?>
<Properties xmlns="http://schemas.openxmlformats.org/officeDocument/2006/extended-properties" xmlns:vt="http://schemas.openxmlformats.org/officeDocument/2006/docPropsVTypes">
  <Template>blank</Template>
  <TotalTime>94</TotalTime>
  <Words>11</Words>
  <Application>Microsoft Office PowerPoint</Application>
  <PresentationFormat>Custom</PresentationFormat>
  <Paragraphs>2</Paragraphs>
  <Slides>1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2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</vt:i4>
      </vt:variant>
    </vt:vector>
  </HeadingPairs>
  <TitlesOfParts>
    <vt:vector size="4" baseType="lpstr">
      <vt:lpstr>Arial</vt:lpstr>
      <vt:lpstr>Montserrat</vt:lpstr>
      <vt:lpstr>Office Theme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Aleks Susnica</dc:creator>
  <cp:lastModifiedBy>John Feist</cp:lastModifiedBy>
  <cp:revision>18</cp:revision>
  <dcterms:created xsi:type="dcterms:W3CDTF">2023-03-21T04:58:21Z</dcterms:created>
  <dcterms:modified xsi:type="dcterms:W3CDTF">2025-05-26T07:10:39Z</dcterms:modified>
</cp:coreProperties>
</file>